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6" r:id="rId5"/>
    <p:sldId id="271" r:id="rId6"/>
    <p:sldId id="274" r:id="rId7"/>
    <p:sldId id="286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74" autoAdjust="0"/>
  </p:normalViewPr>
  <p:slideViewPr>
    <p:cSldViewPr snapToGrid="0">
      <p:cViewPr varScale="1">
        <p:scale>
          <a:sx n="92" d="100"/>
          <a:sy n="9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eu Infocon" userId="bc0fb9002ca4f597" providerId="LiveId" clId="{14FE42DA-F3A5-4E5E-AD3E-9A4802B1260F}"/>
    <pc:docChg chg="addSld delSld modSld">
      <pc:chgData name="Abreu Infocon" userId="bc0fb9002ca4f597" providerId="LiveId" clId="{14FE42DA-F3A5-4E5E-AD3E-9A4802B1260F}" dt="2021-10-26T16:14:59.321" v="15"/>
      <pc:docMkLst>
        <pc:docMk/>
      </pc:docMkLst>
      <pc:sldChg chg="del">
        <pc:chgData name="Abreu Infocon" userId="bc0fb9002ca4f597" providerId="LiveId" clId="{14FE42DA-F3A5-4E5E-AD3E-9A4802B1260F}" dt="2021-10-26T16:13:11.019" v="0" actId="47"/>
        <pc:sldMkLst>
          <pc:docMk/>
          <pc:sldMk cId="3068659510" sldId="257"/>
        </pc:sldMkLst>
      </pc:sldChg>
      <pc:sldChg chg="del">
        <pc:chgData name="Abreu Infocon" userId="bc0fb9002ca4f597" providerId="LiveId" clId="{14FE42DA-F3A5-4E5E-AD3E-9A4802B1260F}" dt="2021-10-26T16:13:11.834" v="1" actId="47"/>
        <pc:sldMkLst>
          <pc:docMk/>
          <pc:sldMk cId="1376940436" sldId="258"/>
        </pc:sldMkLst>
      </pc:sldChg>
      <pc:sldChg chg="del">
        <pc:chgData name="Abreu Infocon" userId="bc0fb9002ca4f597" providerId="LiveId" clId="{14FE42DA-F3A5-4E5E-AD3E-9A4802B1260F}" dt="2021-10-26T16:13:12.513" v="2" actId="47"/>
        <pc:sldMkLst>
          <pc:docMk/>
          <pc:sldMk cId="1748827596" sldId="259"/>
        </pc:sldMkLst>
      </pc:sldChg>
      <pc:sldChg chg="del">
        <pc:chgData name="Abreu Infocon" userId="bc0fb9002ca4f597" providerId="LiveId" clId="{14FE42DA-F3A5-4E5E-AD3E-9A4802B1260F}" dt="2021-10-26T16:14:02.311" v="12" actId="47"/>
        <pc:sldMkLst>
          <pc:docMk/>
          <pc:sldMk cId="25520025" sldId="261"/>
        </pc:sldMkLst>
      </pc:sldChg>
      <pc:sldChg chg="del">
        <pc:chgData name="Abreu Infocon" userId="bc0fb9002ca4f597" providerId="LiveId" clId="{14FE42DA-F3A5-4E5E-AD3E-9A4802B1260F}" dt="2021-10-26T16:14:01.554" v="11" actId="47"/>
        <pc:sldMkLst>
          <pc:docMk/>
          <pc:sldMk cId="3327693107" sldId="263"/>
        </pc:sldMkLst>
      </pc:sldChg>
      <pc:sldChg chg="del">
        <pc:chgData name="Abreu Infocon" userId="bc0fb9002ca4f597" providerId="LiveId" clId="{14FE42DA-F3A5-4E5E-AD3E-9A4802B1260F}" dt="2021-10-26T16:13:40.482" v="9" actId="47"/>
        <pc:sldMkLst>
          <pc:docMk/>
          <pc:sldMk cId="746466383" sldId="264"/>
        </pc:sldMkLst>
      </pc:sldChg>
      <pc:sldChg chg="del">
        <pc:chgData name="Abreu Infocon" userId="bc0fb9002ca4f597" providerId="LiveId" clId="{14FE42DA-F3A5-4E5E-AD3E-9A4802B1260F}" dt="2021-10-26T16:13:15.210" v="3" actId="47"/>
        <pc:sldMkLst>
          <pc:docMk/>
          <pc:sldMk cId="1402245212" sldId="265"/>
        </pc:sldMkLst>
      </pc:sldChg>
      <pc:sldChg chg="del">
        <pc:chgData name="Abreu Infocon" userId="bc0fb9002ca4f597" providerId="LiveId" clId="{14FE42DA-F3A5-4E5E-AD3E-9A4802B1260F}" dt="2021-10-26T16:13:39.224" v="8" actId="47"/>
        <pc:sldMkLst>
          <pc:docMk/>
          <pc:sldMk cId="4077049296" sldId="266"/>
        </pc:sldMkLst>
      </pc:sldChg>
      <pc:sldChg chg="del">
        <pc:chgData name="Abreu Infocon" userId="bc0fb9002ca4f597" providerId="LiveId" clId="{14FE42DA-F3A5-4E5E-AD3E-9A4802B1260F}" dt="2021-10-26T16:13:36.860" v="7" actId="47"/>
        <pc:sldMkLst>
          <pc:docMk/>
          <pc:sldMk cId="2644806069" sldId="267"/>
        </pc:sldMkLst>
      </pc:sldChg>
      <pc:sldChg chg="del">
        <pc:chgData name="Abreu Infocon" userId="bc0fb9002ca4f597" providerId="LiveId" clId="{14FE42DA-F3A5-4E5E-AD3E-9A4802B1260F}" dt="2021-10-26T16:13:25.963" v="6" actId="47"/>
        <pc:sldMkLst>
          <pc:docMk/>
          <pc:sldMk cId="4076922869" sldId="268"/>
        </pc:sldMkLst>
      </pc:sldChg>
      <pc:sldChg chg="del">
        <pc:chgData name="Abreu Infocon" userId="bc0fb9002ca4f597" providerId="LiveId" clId="{14FE42DA-F3A5-4E5E-AD3E-9A4802B1260F}" dt="2021-10-26T16:13:51.173" v="10" actId="47"/>
        <pc:sldMkLst>
          <pc:docMk/>
          <pc:sldMk cId="3539342203" sldId="269"/>
        </pc:sldMkLst>
      </pc:sldChg>
      <pc:sldChg chg="del">
        <pc:chgData name="Abreu Infocon" userId="bc0fb9002ca4f597" providerId="LiveId" clId="{14FE42DA-F3A5-4E5E-AD3E-9A4802B1260F}" dt="2021-10-26T16:13:16.883" v="5" actId="47"/>
        <pc:sldMkLst>
          <pc:docMk/>
          <pc:sldMk cId="308042640" sldId="273"/>
        </pc:sldMkLst>
      </pc:sldChg>
      <pc:sldChg chg="del">
        <pc:chgData name="Abreu Infocon" userId="bc0fb9002ca4f597" providerId="LiveId" clId="{14FE42DA-F3A5-4E5E-AD3E-9A4802B1260F}" dt="2021-10-26T16:13:16.161" v="4" actId="47"/>
        <pc:sldMkLst>
          <pc:docMk/>
          <pc:sldMk cId="4084707246" sldId="275"/>
        </pc:sldMkLst>
      </pc:sldChg>
      <pc:sldChg chg="new del">
        <pc:chgData name="Abreu Infocon" userId="bc0fb9002ca4f597" providerId="LiveId" clId="{14FE42DA-F3A5-4E5E-AD3E-9A4802B1260F}" dt="2021-10-26T16:14:58.195" v="14" actId="47"/>
        <pc:sldMkLst>
          <pc:docMk/>
          <pc:sldMk cId="145799319" sldId="277"/>
        </pc:sldMkLst>
      </pc:sldChg>
      <pc:sldChg chg="add">
        <pc:chgData name="Abreu Infocon" userId="bc0fb9002ca4f597" providerId="LiveId" clId="{14FE42DA-F3A5-4E5E-AD3E-9A4802B1260F}" dt="2021-10-26T16:14:59.321" v="15"/>
        <pc:sldMkLst>
          <pc:docMk/>
          <pc:sldMk cId="2312014472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F17AE-D177-483A-904A-481B2F2C8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64FDD0-4484-4DA7-9167-A930217A7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3636A6-2644-4179-B73C-256C1E72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0A-45AB-4C15-AC86-AD1CAE0E6E7C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4D0A00-5921-451E-BC73-EA6D6658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35C8A1-359D-4DD0-9F58-291CBC17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9AD2-7EFF-4643-97EE-3E3452F37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90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36F0B-28A5-4905-B57C-222157FD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017577-BD3A-443A-8A3A-095A05A6D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86F596-1E03-42AA-AD0A-E7EC16B7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0A-45AB-4C15-AC86-AD1CAE0E6E7C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4F5ED6-35A6-400C-8E44-D4ECA4C3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37765E-D1BA-4CB5-8096-46FA608F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9AD2-7EFF-4643-97EE-3E3452F37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14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99D74C-0BDF-4611-869C-3206AFE1E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D05204-A1D7-48AA-AF6B-0F0401273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61AB58-57F5-4B37-975A-DC069596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0A-45AB-4C15-AC86-AD1CAE0E6E7C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3E7B6C-6171-40A2-BCC6-B83F09F7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E66252-B883-495B-AF18-7FE21C7D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9AD2-7EFF-4643-97EE-3E3452F37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42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95645-5FC0-47DB-BC3D-08883A63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0DB932-8E81-4C63-BDC9-D9A5F0139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9C0DD0-427C-4DB3-B22F-F1BD80610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0A-45AB-4C15-AC86-AD1CAE0E6E7C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89A255-E76E-4A05-B7D3-ED70337D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2F0B7D-59A3-4DC4-9DD4-8E0EE5DA4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9AD2-7EFF-4643-97EE-3E3452F37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81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7F595-7900-4D48-B9FD-0B67D926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846BC7-37F4-4AD4-A115-C6B569F5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043A9D-866E-4679-B800-4800D831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0A-45AB-4C15-AC86-AD1CAE0E6E7C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34DAF7-CEB9-4037-9AEF-43ACFE50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F8BD73-367F-4B53-9F92-7E3DBDE8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9AD2-7EFF-4643-97EE-3E3452F37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2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BA98D-F696-4FF7-8A1E-39E7292A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740FB2-5E86-4BD1-876F-B59A74411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3B55F1-63D6-4976-A738-7F0C66414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95791F-2A94-4E56-8BFE-D6A9B9F8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0A-45AB-4C15-AC86-AD1CAE0E6E7C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2FF10F-1BF0-4750-971F-7EDE759A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66D42DF-43A2-483E-927B-4C014B6A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9AD2-7EFF-4643-97EE-3E3452F37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87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8099E-A5F9-4F06-9079-3BF1362C1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BFE3DF-B4AA-429C-8EEC-C9FF9B0B3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87BC7D-5ECE-4B20-A2B2-06922C30F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05F35F5-D865-4824-9FD9-D19D23D84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2C6B7E-5D00-4B38-84FD-B6873771B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028925-3982-41BA-8CCF-4FC4928B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0A-45AB-4C15-AC86-AD1CAE0E6E7C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A488924-7129-4285-AA7C-3368DF37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43DC5FE-9EC8-4B53-96F3-042A80F7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9AD2-7EFF-4643-97EE-3E3452F37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05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42FF8-F541-4CB7-AD90-069AC50C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21610D7-7FB0-44B4-B97C-2D61CCA5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0A-45AB-4C15-AC86-AD1CAE0E6E7C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5E577E0-021C-48D6-8CAC-031E08FA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C9D7781-EF9A-4522-80E8-87CCFB95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9AD2-7EFF-4643-97EE-3E3452F37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32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299A69-EC89-496A-ADF7-5C9C12FC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0A-45AB-4C15-AC86-AD1CAE0E6E7C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19EC39-2BDC-44EE-964E-97B079AF5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917341-97EB-49D5-A319-DC3AAEB8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9AD2-7EFF-4643-97EE-3E3452F37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77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F8720-0B26-48B9-98D3-DDB4F772A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67D975-8BC8-44F1-9895-685A6E302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25113B-DED9-4AA4-8F2A-52E6FCBF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8E5B71-8B62-46B3-8A47-44FA14F6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0A-45AB-4C15-AC86-AD1CAE0E6E7C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5AF6E8-D628-451E-948F-EB6240E4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56CFBB-3102-4E77-9D50-85F3E654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9AD2-7EFF-4643-97EE-3E3452F37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03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4911B-EEE4-4120-8FAF-A7CF012C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55B509D-3F9B-40A8-889F-02C65BCBE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569EE7-68E1-4FBF-A058-F4651B7F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E4FB85-5F6D-4548-94CF-75286187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7A0A-45AB-4C15-AC86-AD1CAE0E6E7C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0A11C3-3456-4389-B162-B6BDFF8DC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4A73FF-0BC0-4702-A695-98E3E6C1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9AD2-7EFF-4643-97EE-3E3452F37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59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289BBC6-E917-4E4E-B603-0C78E0BA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238957-FC86-491D-8BC8-38D29B2F2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509EF9-8ED3-4A4A-8719-10B0E7DC9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57A0A-45AB-4C15-AC86-AD1CAE0E6E7C}" type="datetimeFigureOut">
              <a:rPr lang="pt-BR" smtClean="0"/>
              <a:t>26/10/2021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006B4B-33D2-4223-ABAA-2B1B30E92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DDA36B-4487-479B-8BD2-753154ABD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9AD2-7EFF-4643-97EE-3E3452F376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66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bianoabreu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fabianoabre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fabianoabreu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abianoabre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1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1.png"/><Relationship Id="rId2" Type="http://schemas.openxmlformats.org/officeDocument/2006/relationships/image" Target="../media/image8.png"/><Relationship Id="rId16" Type="http://schemas.openxmlformats.org/officeDocument/2006/relationships/hyperlink" Target="https://fabianoabre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.png"/><Relationship Id="rId5" Type="http://schemas.openxmlformats.org/officeDocument/2006/relationships/image" Target="../media/image23.png"/><Relationship Id="rId10" Type="http://schemas.openxmlformats.org/officeDocument/2006/relationships/hyperlink" Target="https://fabianoabreu.com/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informaticafabianoabreu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1.png"/><Relationship Id="rId2" Type="http://schemas.openxmlformats.org/officeDocument/2006/relationships/hyperlink" Target="https://www.instagram.com/professor_fabianoabreu/" TargetMode="External"/><Relationship Id="rId16" Type="http://schemas.openxmlformats.org/officeDocument/2006/relationships/hyperlink" Target="https://www.freepngimg.com/png/77831-play-icons-button-youtube-computer-log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bianoabreu.com/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hyperlink" Target="https://wa.me/message/LGEYS3SE2FQMK1" TargetMode="External"/><Relationship Id="rId4" Type="http://schemas.openxmlformats.org/officeDocument/2006/relationships/hyperlink" Target="https://facebook.com/professorfabianoabreu/" TargetMode="External"/><Relationship Id="rId9" Type="http://schemas.openxmlformats.org/officeDocument/2006/relationships/image" Target="../media/image31.png"/><Relationship Id="rId14" Type="http://schemas.openxmlformats.org/officeDocument/2006/relationships/hyperlink" Target="https://pixabay.com/en/balloon-comic-cartoon-message-87518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88E76FB-B9D3-46F6-A564-DB9DA824B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395" y="1111828"/>
            <a:ext cx="10188724" cy="5213116"/>
          </a:xfrm>
        </p:spPr>
        <p:txBody>
          <a:bodyPr>
            <a:normAutofit fontScale="92500"/>
          </a:bodyPr>
          <a:lstStyle/>
          <a:p>
            <a:r>
              <a:rPr lang="pt-BR" sz="2800" b="1" i="0" u="none" strike="noStrike" baseline="0" dirty="0">
                <a:latin typeface="DejaVuSans-Bold"/>
              </a:rPr>
              <a:t>INFORMÁTICA | </a:t>
            </a:r>
            <a:r>
              <a:rPr lang="pt-BR" sz="4400" i="0" u="none" strike="noStrike" baseline="0" dirty="0">
                <a:solidFill>
                  <a:srgbClr val="002060"/>
                </a:solidFill>
                <a:latin typeface="Dark Underground" panose="02000500000000000000" pitchFamily="2" charset="0"/>
              </a:rPr>
              <a:t>POLICIAL PENAL MG 2021 </a:t>
            </a:r>
            <a:r>
              <a:rPr lang="pt-BR" sz="2800" b="1" i="0" u="none" strike="noStrike" baseline="0" dirty="0">
                <a:latin typeface="DejaVuSans-Bold"/>
              </a:rPr>
              <a:t>| SELECON</a:t>
            </a:r>
          </a:p>
          <a:p>
            <a:endParaRPr lang="pt-BR" sz="1000" b="1" i="0" u="none" strike="noStrike" baseline="0" dirty="0">
              <a:latin typeface="DejaVuSans-Bold"/>
            </a:endParaRPr>
          </a:p>
          <a:p>
            <a:pPr algn="just"/>
            <a:r>
              <a:rPr lang="pt-BR" sz="2600" b="1" i="0" u="none" strike="noStrike" baseline="0" dirty="0">
                <a:latin typeface="DejaVuSans"/>
              </a:rPr>
              <a:t>1. Conceitos de </a:t>
            </a:r>
            <a:r>
              <a:rPr lang="pt-BR" sz="2600" b="1" i="0" u="none" strike="noStrike" baseline="0" dirty="0">
                <a:solidFill>
                  <a:srgbClr val="0070C0"/>
                </a:solidFill>
                <a:latin typeface="DejaVuSans"/>
              </a:rPr>
              <a:t>internet e intranet. </a:t>
            </a:r>
          </a:p>
          <a:p>
            <a:pPr algn="just"/>
            <a:r>
              <a:rPr lang="pt-BR" sz="2600" b="1" i="0" u="none" strike="noStrike" baseline="0" dirty="0">
                <a:latin typeface="DejaVuSans"/>
              </a:rPr>
              <a:t>2. </a:t>
            </a:r>
            <a:r>
              <a:rPr lang="pt-BR" sz="2600" b="0" i="0" u="none" strike="noStrike" baseline="0" dirty="0">
                <a:latin typeface="DejaVuSans"/>
              </a:rPr>
              <a:t>Conceitos e modos de utilização de tecnologias, ferramentas, aplicativos e procedimentos associados a </a:t>
            </a:r>
            <a:r>
              <a:rPr lang="pt-BR" sz="2600" b="1" dirty="0">
                <a:solidFill>
                  <a:srgbClr val="0070C0"/>
                </a:solidFill>
                <a:latin typeface="DejaVuSans"/>
              </a:rPr>
              <a:t>internet/intranet. </a:t>
            </a:r>
          </a:p>
          <a:p>
            <a:pPr algn="just"/>
            <a:r>
              <a:rPr lang="pt-BR" sz="2600" b="1" i="0" u="none" strike="noStrike" baseline="0" dirty="0">
                <a:latin typeface="DejaVuSans"/>
              </a:rPr>
              <a:t>2.1. </a:t>
            </a:r>
            <a:r>
              <a:rPr lang="pt-BR" sz="2600" b="0" i="0" u="none" strike="noStrike" baseline="0" dirty="0">
                <a:latin typeface="DejaVuSans"/>
              </a:rPr>
              <a:t>Ferramentas e aplicativos comerciais de navegação, de correio eletrônico, de grupos de discussão, de busca, de pesquisa e de redes sociais. </a:t>
            </a:r>
          </a:p>
          <a:p>
            <a:pPr algn="just"/>
            <a:r>
              <a:rPr lang="pt-BR" sz="2600" b="1" i="0" u="none" strike="noStrike" baseline="0" dirty="0">
                <a:latin typeface="DejaVuSans"/>
              </a:rPr>
              <a:t>3</a:t>
            </a:r>
            <a:r>
              <a:rPr lang="pt-BR" sz="2600" b="0" i="0" u="none" strike="noStrike" baseline="0" dirty="0">
                <a:latin typeface="DejaVuSans"/>
              </a:rPr>
              <a:t>. Noções de sistema operacional (ambiente Windows). </a:t>
            </a:r>
          </a:p>
          <a:p>
            <a:pPr algn="just"/>
            <a:r>
              <a:rPr lang="pt-BR" sz="2600" b="1" i="0" u="none" strike="noStrike" baseline="0" dirty="0">
                <a:latin typeface="DejaVuSans"/>
              </a:rPr>
              <a:t>4</a:t>
            </a:r>
            <a:r>
              <a:rPr lang="pt-BR" sz="2600" b="0" i="0" u="none" strike="noStrike" baseline="0" dirty="0">
                <a:latin typeface="DejaVuSans"/>
              </a:rPr>
              <a:t>. Edição de </a:t>
            </a:r>
            <a:r>
              <a:rPr lang="pt-BR" sz="2600" b="1" i="0" u="none" strike="noStrike" baseline="0" dirty="0">
                <a:latin typeface="DejaVuSans"/>
              </a:rPr>
              <a:t>textos</a:t>
            </a:r>
            <a:r>
              <a:rPr lang="pt-BR" sz="2600" b="0" i="0" u="none" strike="noStrike" baseline="0" dirty="0">
                <a:latin typeface="DejaVuSans"/>
              </a:rPr>
              <a:t>, </a:t>
            </a:r>
            <a:r>
              <a:rPr lang="pt-BR" sz="2600" b="1" i="0" u="none" strike="noStrike" baseline="0" dirty="0">
                <a:latin typeface="DejaVuSans"/>
              </a:rPr>
              <a:t>planilhas</a:t>
            </a:r>
            <a:r>
              <a:rPr lang="pt-BR" sz="2600" b="0" i="0" u="none" strike="noStrike" baseline="0" dirty="0">
                <a:latin typeface="DejaVuSans"/>
              </a:rPr>
              <a:t> e </a:t>
            </a:r>
            <a:r>
              <a:rPr lang="pt-BR" sz="2600" b="1" i="0" u="none" strike="noStrike" baseline="0" dirty="0">
                <a:latin typeface="DejaVuSans"/>
              </a:rPr>
              <a:t>apresentações</a:t>
            </a:r>
            <a:r>
              <a:rPr lang="pt-BR" sz="2600" b="0" i="0" u="none" strike="noStrike" baseline="0" dirty="0">
                <a:latin typeface="DejaVuSans"/>
              </a:rPr>
              <a:t> </a:t>
            </a:r>
          </a:p>
          <a:p>
            <a:pPr algn="just"/>
            <a:r>
              <a:rPr lang="pt-BR" sz="2600" b="0" i="0" u="none" strike="noStrike" baseline="0" dirty="0">
                <a:latin typeface="DejaVuSans"/>
              </a:rPr>
              <a:t>(ambientes Microsoft Office e BrOffice). </a:t>
            </a:r>
          </a:p>
          <a:p>
            <a:pPr algn="just"/>
            <a:r>
              <a:rPr lang="pt-BR" sz="2600" b="1" i="0" u="none" strike="noStrike" baseline="0" dirty="0">
                <a:latin typeface="DejaVuSans"/>
              </a:rPr>
              <a:t>5. </a:t>
            </a:r>
            <a:r>
              <a:rPr lang="pt-BR" sz="2600" b="0" i="0" u="none" strike="noStrike" baseline="0" dirty="0">
                <a:latin typeface="DejaVuSans"/>
              </a:rPr>
              <a:t>Noções de videoconferência.</a:t>
            </a:r>
            <a:endParaRPr lang="pt-BR" sz="2600" dirty="0"/>
          </a:p>
        </p:txBody>
      </p:sp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DBAECF7D-8CEF-44B8-9794-39496229059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1"/>
          <a:stretch/>
        </p:blipFill>
        <p:spPr bwMode="auto">
          <a:xfrm>
            <a:off x="8073735" y="136525"/>
            <a:ext cx="3942771" cy="8481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CB2FB11-74C9-4C5F-A3B8-6F0769CE4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91" y="62607"/>
            <a:ext cx="4741790" cy="9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9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hlinkClick r:id="rId2"/>
            <a:extLst>
              <a:ext uri="{FF2B5EF4-FFF2-40B4-BE49-F238E27FC236}">
                <a16:creationId xmlns:a16="http://schemas.microsoft.com/office/drawing/2014/main" id="{88CFAAB6-D258-4E2A-B99D-8988524F1B6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1"/>
          <a:stretch/>
        </p:blipFill>
        <p:spPr bwMode="auto">
          <a:xfrm>
            <a:off x="10067639" y="62607"/>
            <a:ext cx="2124361" cy="4569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00A07C4-700D-4D53-93AC-F345DA319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37" y="19667"/>
            <a:ext cx="2791691" cy="54286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37621CC-761E-4AEC-BE02-D7F6F90C94FC}"/>
              </a:ext>
            </a:extLst>
          </p:cNvPr>
          <p:cNvSpPr txBox="1"/>
          <p:nvPr/>
        </p:nvSpPr>
        <p:spPr>
          <a:xfrm>
            <a:off x="10188282" y="781276"/>
            <a:ext cx="1883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pt-BR" sz="1800" dirty="0">
                <a:solidFill>
                  <a:srgbClr val="002060"/>
                </a:solidFill>
                <a:latin typeface="LUCKY TYPEWRITER" panose="02000500000000000000" pitchFamily="2" charset="0"/>
              </a:rPr>
              <a:t>p.45 questão</a:t>
            </a:r>
            <a:endParaRPr lang="pt-BR" sz="1800" b="1" dirty="0">
              <a:latin typeface="LUCKY TYPEWRITER" panose="02000500000000000000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CEC312F-48EF-4486-98A1-180543818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057" y="732244"/>
            <a:ext cx="9088582" cy="2886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B035D88-92B7-439F-AA1C-EC34824EF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39" y="3788998"/>
            <a:ext cx="6687483" cy="290553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A9081B4-AEFA-4078-B99F-002421B1E6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277" y="19667"/>
            <a:ext cx="2767445" cy="54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9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6B672B61-A231-41B9-857B-69CBDC22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84"/>
          <a:stretch/>
        </p:blipFill>
        <p:spPr>
          <a:xfrm>
            <a:off x="863108" y="1701506"/>
            <a:ext cx="11524147" cy="33374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m 7">
            <a:hlinkClick r:id="rId4"/>
            <a:extLst>
              <a:ext uri="{FF2B5EF4-FFF2-40B4-BE49-F238E27FC236}">
                <a16:creationId xmlns:a16="http://schemas.microsoft.com/office/drawing/2014/main" id="{ED89E1A0-8BF3-485B-81A0-758A2C7F3F1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1"/>
          <a:stretch/>
        </p:blipFill>
        <p:spPr bwMode="auto">
          <a:xfrm>
            <a:off x="10067639" y="62607"/>
            <a:ext cx="2124361" cy="4569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C3B29DE-9B6D-4BE2-92DF-DE5E16F1B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937" y="19667"/>
            <a:ext cx="2791691" cy="5428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4418E02-CB84-46DC-8E2F-DF9138CBB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277" y="19667"/>
            <a:ext cx="2767445" cy="54355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3842D0-1F5A-4CC1-8937-28ACF0A524DB}"/>
              </a:ext>
            </a:extLst>
          </p:cNvPr>
          <p:cNvSpPr txBox="1"/>
          <p:nvPr/>
        </p:nvSpPr>
        <p:spPr>
          <a:xfrm>
            <a:off x="5465618" y="916535"/>
            <a:ext cx="632806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rgbClr val="C00000"/>
                </a:solidFill>
                <a:latin typeface="LUCKY TYPEWRITER" panose="02000500000000000000" pitchFamily="2" charset="0"/>
              </a:rPr>
              <a:t>Atentar para duas áreas:</a:t>
            </a:r>
          </a:p>
          <a:p>
            <a:pPr marL="0" indent="0">
              <a:buNone/>
            </a:pPr>
            <a:r>
              <a:rPr lang="pt-BR" sz="2400" b="1" dirty="0">
                <a:solidFill>
                  <a:srgbClr val="C00000"/>
                </a:solidFill>
                <a:latin typeface="LUCKY TYPEWRITER" panose="02000500000000000000" pitchFamily="2" charset="0"/>
              </a:rPr>
              <a:t>Guia Exibir / Grupo Layout </a:t>
            </a:r>
            <a:r>
              <a:rPr lang="pt-BR" sz="2400" b="1" dirty="0">
                <a:solidFill>
                  <a:srgbClr val="002060"/>
                </a:solidFill>
                <a:latin typeface="LUCKY TYPEWRITER" panose="02000500000000000000" pitchFamily="2" charset="0"/>
              </a:rPr>
              <a:t>(p.15)</a:t>
            </a:r>
          </a:p>
          <a:p>
            <a:pPr marL="0" indent="0">
              <a:buNone/>
            </a:pPr>
            <a:endParaRPr lang="pt-BR" sz="1800" b="1" dirty="0">
              <a:latin typeface="LUCKY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4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hlinkClick r:id="rId2"/>
            <a:extLst>
              <a:ext uri="{FF2B5EF4-FFF2-40B4-BE49-F238E27FC236}">
                <a16:creationId xmlns:a16="http://schemas.microsoft.com/office/drawing/2014/main" id="{ED89E1A0-8BF3-485B-81A0-758A2C7F3F1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1"/>
          <a:stretch/>
        </p:blipFill>
        <p:spPr bwMode="auto">
          <a:xfrm>
            <a:off x="10067639" y="62607"/>
            <a:ext cx="2124361" cy="4569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C3B29DE-9B6D-4BE2-92DF-DE5E16F1B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37" y="19667"/>
            <a:ext cx="2791691" cy="5428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4418E02-CB84-46DC-8E2F-DF9138CBB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277" y="19667"/>
            <a:ext cx="2767445" cy="54355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B9F06ED-17AE-41A9-9ABA-CFBCBEC25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937" y="1882716"/>
            <a:ext cx="9019342" cy="39242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F31C328-25BD-464E-A0A6-7C2288E2B9EE}"/>
              </a:ext>
            </a:extLst>
          </p:cNvPr>
          <p:cNvSpPr txBox="1"/>
          <p:nvPr/>
        </p:nvSpPr>
        <p:spPr>
          <a:xfrm>
            <a:off x="3493075" y="580178"/>
            <a:ext cx="441613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rgbClr val="C00000"/>
                </a:solidFill>
                <a:latin typeface="LUCKY TYPEWRITER" panose="02000500000000000000" pitchFamily="2" charset="0"/>
              </a:rPr>
              <a:t>Lista de arquivos</a:t>
            </a:r>
            <a:endParaRPr lang="pt-BR" sz="2400" b="1" dirty="0">
              <a:solidFill>
                <a:srgbClr val="C00000"/>
              </a:solidFill>
              <a:latin typeface="LUCKY TYPEWRITER" panose="02000500000000000000" pitchFamily="2" charset="0"/>
            </a:endParaRPr>
          </a:p>
          <a:p>
            <a:pPr marL="0" indent="0">
              <a:buNone/>
            </a:pPr>
            <a:endParaRPr lang="pt-BR" sz="1800" b="1" dirty="0">
              <a:latin typeface="LUCKY TYPEWRITER" panose="02000500000000000000" pitchFamily="2" charset="0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805BB1BD-EB43-4C2D-ABA5-88EF1C93BF19}"/>
              </a:ext>
            </a:extLst>
          </p:cNvPr>
          <p:cNvCxnSpPr>
            <a:cxnSpLocks/>
          </p:cNvCxnSpPr>
          <p:nvPr/>
        </p:nvCxnSpPr>
        <p:spPr>
          <a:xfrm flipH="1">
            <a:off x="4488891" y="1194955"/>
            <a:ext cx="1527445" cy="27209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3F0B49E-968F-4866-A4B3-143262523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91687"/>
              </p:ext>
            </p:extLst>
          </p:nvPr>
        </p:nvGraphicFramePr>
        <p:xfrm>
          <a:off x="7117772" y="1288356"/>
          <a:ext cx="5074228" cy="1188720"/>
        </p:xfrm>
        <a:graphic>
          <a:graphicData uri="http://schemas.openxmlformats.org/drawingml/2006/table">
            <a:tbl>
              <a:tblPr/>
              <a:tblGrid>
                <a:gridCol w="2537114">
                  <a:extLst>
                    <a:ext uri="{9D8B030D-6E8A-4147-A177-3AD203B41FA5}">
                      <a16:colId xmlns:a16="http://schemas.microsoft.com/office/drawing/2014/main" val="592205824"/>
                    </a:ext>
                  </a:extLst>
                </a:gridCol>
                <a:gridCol w="2537114">
                  <a:extLst>
                    <a:ext uri="{9D8B030D-6E8A-4147-A177-3AD203B41FA5}">
                      <a16:colId xmlns:a16="http://schemas.microsoft.com/office/drawing/2014/main" val="27304776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002060"/>
                          </a:solidFill>
                        </a:rPr>
                        <a:t>Ctrl + roda de rolagem do mouse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b="1" dirty="0">
                          <a:solidFill>
                            <a:srgbClr val="002060"/>
                          </a:solidFill>
                        </a:rPr>
                        <a:t>Altere o tamanho e a aparência dos ícones.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063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2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5992B6B-BA8B-4E01-9E94-A0432F429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58" y="56786"/>
            <a:ext cx="4237311" cy="2507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A582BC2-D8D9-4CCC-B020-CD021C197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279"/>
          <a:stretch/>
        </p:blipFill>
        <p:spPr>
          <a:xfrm>
            <a:off x="435958" y="2877734"/>
            <a:ext cx="3057525" cy="1326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EBD30AF-7A71-4E40-A3D5-0804299DEA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620"/>
          <a:stretch/>
        </p:blipFill>
        <p:spPr>
          <a:xfrm>
            <a:off x="435958" y="4431143"/>
            <a:ext cx="2909851" cy="96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3CAC3A8-333E-4724-B29E-0AECC5814E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933"/>
          <a:stretch/>
        </p:blipFill>
        <p:spPr>
          <a:xfrm>
            <a:off x="550259" y="5672375"/>
            <a:ext cx="3099140" cy="670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74E1208-2146-4189-B1B4-593C32666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4110" y="2378105"/>
            <a:ext cx="523948" cy="15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E9A4DA2-B862-48B1-A4F1-B586DDED6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454" y="3960436"/>
            <a:ext cx="523948" cy="15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58C3F8D5-DE72-420F-9107-59558026D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586" y="5195559"/>
            <a:ext cx="523948" cy="15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7738A33A-2050-493D-B5B2-A0863D323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7454" y="5953987"/>
            <a:ext cx="523948" cy="15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C2EE9517-CEBE-4551-BA4F-E0D14FE4F7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462" y="4864567"/>
            <a:ext cx="524301" cy="30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4447523E-7AAD-4FE4-92C6-2C749DADF9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2462" y="3299952"/>
            <a:ext cx="524301" cy="609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F9C02AE4-ABFC-4BC3-8E19-BF0CD8A18F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6285" y="586247"/>
            <a:ext cx="524301" cy="165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Imagem 61">
            <a:extLst>
              <a:ext uri="{FF2B5EF4-FFF2-40B4-BE49-F238E27FC236}">
                <a16:creationId xmlns:a16="http://schemas.microsoft.com/office/drawing/2014/main" id="{27D0E6F7-253A-4736-874E-F8BAC22B3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337" y="5953986"/>
            <a:ext cx="523948" cy="15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1DF5240A-EAA6-44E2-8325-F9B96DD73AB7}"/>
              </a:ext>
            </a:extLst>
          </p:cNvPr>
          <p:cNvSpPr txBox="1"/>
          <p:nvPr/>
        </p:nvSpPr>
        <p:spPr>
          <a:xfrm>
            <a:off x="5237018" y="-10771"/>
            <a:ext cx="6954982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 Exibir: 4 divisões por tamanho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59A01D-63D3-4AF7-AC88-CDCAA4F0C1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4961" y="926850"/>
            <a:ext cx="5205748" cy="72079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C12FEDA-5E7A-499C-920C-727B80DE0A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3837" y="2877734"/>
            <a:ext cx="4237311" cy="68604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31873F3-30FB-44CE-80D1-10877E0292E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073" t="6938" r="1298" b="14772"/>
          <a:stretch/>
        </p:blipFill>
        <p:spPr>
          <a:xfrm>
            <a:off x="5433837" y="4283787"/>
            <a:ext cx="3855635" cy="6076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ADAD629-3281-4913-BB59-8E9D1FD63CF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820"/>
          <a:stretch/>
        </p:blipFill>
        <p:spPr>
          <a:xfrm>
            <a:off x="5413480" y="5595823"/>
            <a:ext cx="3950694" cy="670654"/>
          </a:xfrm>
          <a:prstGeom prst="rect">
            <a:avLst/>
          </a:prstGeom>
        </p:spPr>
      </p:pic>
      <p:pic>
        <p:nvPicPr>
          <p:cNvPr id="27" name="Imagem 26">
            <a:hlinkClick r:id="rId16"/>
            <a:extLst>
              <a:ext uri="{FF2B5EF4-FFF2-40B4-BE49-F238E27FC236}">
                <a16:creationId xmlns:a16="http://schemas.microsoft.com/office/drawing/2014/main" id="{97620224-3E84-4B6B-8503-4B0E3A567961}"/>
              </a:ext>
            </a:extLst>
          </p:cNvPr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1"/>
          <a:stretch/>
        </p:blipFill>
        <p:spPr bwMode="auto">
          <a:xfrm>
            <a:off x="10160220" y="644224"/>
            <a:ext cx="2124361" cy="4569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CB037799-1F3C-4A59-8014-6D30D41A4C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8937" y="6467826"/>
            <a:ext cx="2791691" cy="54286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B700FF80-657B-45B0-B548-40177FF0E3D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12277" y="6467826"/>
            <a:ext cx="2767445" cy="54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DFF5BD-9A82-4852-A1C2-D85D8FC1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974" y="914193"/>
            <a:ext cx="2475677" cy="738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03D14C1-91FE-4101-AFD6-6EF11E29B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539" y="2152396"/>
            <a:ext cx="2846364" cy="9231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0CBD511-DBE9-49D6-B460-0ED0A086E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9"/>
          <a:stretch/>
        </p:blipFill>
        <p:spPr>
          <a:xfrm>
            <a:off x="9092044" y="3336866"/>
            <a:ext cx="2088573" cy="68394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57EC03E-D2ED-48B6-9123-F6F009499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539" y="4317644"/>
            <a:ext cx="2682904" cy="59620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F94AC27-5C4B-42C1-B6C3-5C9CC570A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66" y="703973"/>
            <a:ext cx="1073792" cy="117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B6D5C49-D0C7-4639-BAB1-DA478FCD3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66" y="1997562"/>
            <a:ext cx="6001588" cy="12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3D10657-D0FD-4EF6-B1F9-BFB96C16FE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266" y="3339998"/>
            <a:ext cx="3924848" cy="7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CB2FB01B-FC91-4333-8588-85B3C029D6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266" y="4161756"/>
            <a:ext cx="8287907" cy="93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9D3203A-7BBA-4424-BE53-24AFB2AD8973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1309255" y="1283374"/>
            <a:ext cx="75877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2C856BAD-8336-48C8-9637-17D542D17A01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265718" y="2613969"/>
            <a:ext cx="26728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F6239D4F-9AC8-4915-ADD8-895D2D262F00}"/>
              </a:ext>
            </a:extLst>
          </p:cNvPr>
          <p:cNvCxnSpPr>
            <a:cxnSpLocks/>
          </p:cNvCxnSpPr>
          <p:nvPr/>
        </p:nvCxnSpPr>
        <p:spPr>
          <a:xfrm flipV="1">
            <a:off x="4187536" y="3678505"/>
            <a:ext cx="4709438" cy="1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id="{D887EA80-88DD-46F5-AB03-79E305226198}"/>
              </a:ext>
            </a:extLst>
          </p:cNvPr>
          <p:cNvCxnSpPr>
            <a:cxnSpLocks/>
          </p:cNvCxnSpPr>
          <p:nvPr/>
        </p:nvCxnSpPr>
        <p:spPr>
          <a:xfrm>
            <a:off x="8593282" y="4615745"/>
            <a:ext cx="3036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m 53">
            <a:hlinkClick r:id="rId10"/>
            <a:extLst>
              <a:ext uri="{FF2B5EF4-FFF2-40B4-BE49-F238E27FC236}">
                <a16:creationId xmlns:a16="http://schemas.microsoft.com/office/drawing/2014/main" id="{F790CA7E-2C24-49BF-B66D-84E6A91396DA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1"/>
          <a:stretch/>
        </p:blipFill>
        <p:spPr bwMode="auto">
          <a:xfrm>
            <a:off x="-41671" y="13905"/>
            <a:ext cx="2124361" cy="4569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D994BE54-F026-47FA-8BD3-318BAEF327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937" y="6467826"/>
            <a:ext cx="2791691" cy="542867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AB4C1C42-F797-46FD-BEEB-627073908A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2277" y="6467826"/>
            <a:ext cx="2767445" cy="543556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662F037F-7058-4D73-865C-85B2CD06629C}"/>
              </a:ext>
            </a:extLst>
          </p:cNvPr>
          <p:cNvSpPr txBox="1"/>
          <p:nvPr/>
        </p:nvSpPr>
        <p:spPr>
          <a:xfrm>
            <a:off x="5538354" y="0"/>
            <a:ext cx="6653645" cy="553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 Exibir: 4 divisões por “traços”</a:t>
            </a:r>
          </a:p>
        </p:txBody>
      </p:sp>
    </p:spTree>
    <p:extLst>
      <p:ext uri="{BB962C8B-B14F-4D97-AF65-F5344CB8AC3E}">
        <p14:creationId xmlns:p14="http://schemas.microsoft.com/office/powerpoint/2010/main" val="185227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705344-ABA6-4876-9B0D-D378F84B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fabianoabreu.com | o seu site de informática para concursos</a:t>
            </a:r>
          </a:p>
        </p:txBody>
      </p:sp>
      <p:pic>
        <p:nvPicPr>
          <p:cNvPr id="3102" name="Imagem 14">
            <a:hlinkClick r:id="rId2"/>
            <a:extLst>
              <a:ext uri="{FF2B5EF4-FFF2-40B4-BE49-F238E27FC236}">
                <a16:creationId xmlns:a16="http://schemas.microsoft.com/office/drawing/2014/main" id="{37AE960E-05F8-44E1-A586-B20C313F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0" y="2182809"/>
            <a:ext cx="461665" cy="46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Imagem 15">
            <a:hlinkClick r:id="rId4"/>
            <a:extLst>
              <a:ext uri="{FF2B5EF4-FFF2-40B4-BE49-F238E27FC236}">
                <a16:creationId xmlns:a16="http://schemas.microsoft.com/office/drawing/2014/main" id="{C550F3AF-5192-4530-A0BB-4E0DC77C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37" y="2772337"/>
            <a:ext cx="394735" cy="39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Imagem 13">
            <a:hlinkClick r:id="rId6"/>
            <a:extLst>
              <a:ext uri="{FF2B5EF4-FFF2-40B4-BE49-F238E27FC236}">
                <a16:creationId xmlns:a16="http://schemas.microsoft.com/office/drawing/2014/main" id="{160D612C-63D3-428D-973D-248469796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7" r="-3854" b="-1775"/>
          <a:stretch>
            <a:fillRect/>
          </a:stretch>
        </p:blipFill>
        <p:spPr bwMode="auto">
          <a:xfrm>
            <a:off x="939666" y="1669732"/>
            <a:ext cx="444374" cy="437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Imagem 42">
            <a:hlinkClick r:id="rId8"/>
            <a:extLst>
              <a:ext uri="{FF2B5EF4-FFF2-40B4-BE49-F238E27FC236}">
                <a16:creationId xmlns:a16="http://schemas.microsoft.com/office/drawing/2014/main" id="{7C46DDC0-36D8-473F-A19E-A6E8028DF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30" y="1123319"/>
            <a:ext cx="400742" cy="40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Imagem 49">
            <a:hlinkClick r:id="rId10"/>
            <a:extLst>
              <a:ext uri="{FF2B5EF4-FFF2-40B4-BE49-F238E27FC236}">
                <a16:creationId xmlns:a16="http://schemas.microsoft.com/office/drawing/2014/main" id="{D9FE579E-56E9-4294-B452-36A23F316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r="20662"/>
          <a:stretch>
            <a:fillRect/>
          </a:stretch>
        </p:blipFill>
        <p:spPr bwMode="auto">
          <a:xfrm>
            <a:off x="967057" y="3821499"/>
            <a:ext cx="419410" cy="39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4">
            <a:extLst>
              <a:ext uri="{FF2B5EF4-FFF2-40B4-BE49-F238E27FC236}">
                <a16:creationId xmlns:a16="http://schemas.microsoft.com/office/drawing/2014/main" id="{522643AB-058C-4DC7-949D-1E4EAD14F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039" y="229487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3904B25B-9BF4-439B-9F72-69A5B5155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110" y="1077793"/>
            <a:ext cx="2537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Grupo Telegram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FF1C69C9-9907-4747-9499-85EA5386F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110" y="1645311"/>
            <a:ext cx="17219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Site oficial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27E73F79-414C-436E-8EEB-90563373C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110" y="2191885"/>
            <a:ext cx="165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Instagram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4" name="Rectangle 38">
            <a:extLst>
              <a:ext uri="{FF2B5EF4-FFF2-40B4-BE49-F238E27FC236}">
                <a16:creationId xmlns:a16="http://schemas.microsoft.com/office/drawing/2014/main" id="{C56E38D4-837F-4826-9E0F-4AD5A984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110" y="2757337"/>
            <a:ext cx="27142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Página Facebook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5" name="Rectangle 39">
            <a:extLst>
              <a:ext uri="{FF2B5EF4-FFF2-40B4-BE49-F238E27FC236}">
                <a16:creationId xmlns:a16="http://schemas.microsoft.com/office/drawing/2014/main" id="{8C4E4895-0211-4DA0-95A7-2B944B49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110" y="3274027"/>
            <a:ext cx="23712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Canal YouTube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88BA6EF-A242-443E-B369-27B511156F0A}"/>
              </a:ext>
            </a:extLst>
          </p:cNvPr>
          <p:cNvSpPr txBox="1"/>
          <p:nvPr/>
        </p:nvSpPr>
        <p:spPr>
          <a:xfrm>
            <a:off x="1501110" y="3821499"/>
            <a:ext cx="22112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WhatsApp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6" name="Imagem 45">
            <a:hlinkClick r:id="rId6"/>
            <a:extLst>
              <a:ext uri="{FF2B5EF4-FFF2-40B4-BE49-F238E27FC236}">
                <a16:creationId xmlns:a16="http://schemas.microsoft.com/office/drawing/2014/main" id="{003B520F-DE43-40AB-97A4-E025B17ECEBC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1"/>
          <a:stretch/>
        </p:blipFill>
        <p:spPr bwMode="auto">
          <a:xfrm>
            <a:off x="8466455" y="5917247"/>
            <a:ext cx="3725545" cy="878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688C579-CE97-444D-8FDA-2B75AF86588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928908" y="138643"/>
            <a:ext cx="7540312" cy="577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6928D8CD-45C5-4787-BA60-7F1F16F29B50}"/>
              </a:ext>
            </a:extLst>
          </p:cNvPr>
          <p:cNvSpPr txBox="1"/>
          <p:nvPr/>
        </p:nvSpPr>
        <p:spPr>
          <a:xfrm>
            <a:off x="6281945" y="1801872"/>
            <a:ext cx="473238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Clique nos ícones para </a:t>
            </a:r>
          </a:p>
          <a:p>
            <a:pPr algn="ctr"/>
            <a:r>
              <a:rPr lang="pt-BR" sz="3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ficar sempre pertinho </a:t>
            </a:r>
          </a:p>
          <a:p>
            <a:pPr algn="ctr"/>
            <a:r>
              <a:rPr lang="pt-BR" sz="3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da gente!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ADFF9E8F-B0E8-4EF6-8EE3-AEA6A925B7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89302" y="3306250"/>
            <a:ext cx="376070" cy="37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0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45" grpId="0"/>
      <p:bldP spid="2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1251</TotalTime>
  <Words>182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Arial</vt:lpstr>
      <vt:lpstr>Bahnschrift Light</vt:lpstr>
      <vt:lpstr>Calibri</vt:lpstr>
      <vt:lpstr>Calibri Light</vt:lpstr>
      <vt:lpstr>Dark Underground</vt:lpstr>
      <vt:lpstr>DejaVuSans</vt:lpstr>
      <vt:lpstr>DejaVuSans-Bold</vt:lpstr>
      <vt:lpstr>LUCKY TYPEWRITER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Abreu Infocon</dc:creator>
  <cp:lastModifiedBy>Abreu Infocon</cp:lastModifiedBy>
  <cp:revision>24</cp:revision>
  <dcterms:created xsi:type="dcterms:W3CDTF">2021-08-29T14:14:54Z</dcterms:created>
  <dcterms:modified xsi:type="dcterms:W3CDTF">2021-10-26T16:15:11Z</dcterms:modified>
</cp:coreProperties>
</file>